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9743"/>
    <a:srgbClr val="A04DA3"/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21" autoAdjust="0"/>
  </p:normalViewPr>
  <p:slideViewPr>
    <p:cSldViewPr>
      <p:cViewPr varScale="1">
        <p:scale>
          <a:sx n="111" d="100"/>
          <a:sy n="111" d="100"/>
        </p:scale>
        <p:origin x="930" y="9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975D4A-CE95-47F7-AF6E-A7736B5DF76C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nl-BE"/>
        </a:p>
      </dgm:t>
    </dgm:pt>
    <dgm:pt modelId="{71C2708D-4AE8-4355-92D1-74F7D56EBA2C}">
      <dgm:prSet phldrT="[Tekst]"/>
      <dgm:spPr/>
      <dgm:t>
        <a:bodyPr/>
        <a:lstStyle/>
        <a:p>
          <a:r>
            <a:rPr lang="nl-BE" dirty="0"/>
            <a:t>Wat ontbreekt?</a:t>
          </a:r>
        </a:p>
      </dgm:t>
    </dgm:pt>
    <dgm:pt modelId="{E5886275-1322-4C8D-B965-5DD6BE519AC6}" type="parTrans" cxnId="{95A20BEE-9182-4DF8-8DBF-BF93BABB49CF}">
      <dgm:prSet/>
      <dgm:spPr/>
      <dgm:t>
        <a:bodyPr/>
        <a:lstStyle/>
        <a:p>
          <a:endParaRPr lang="nl-BE"/>
        </a:p>
      </dgm:t>
    </dgm:pt>
    <dgm:pt modelId="{61C5A160-54FF-413F-8F29-9FC21FA3290D}" type="sibTrans" cxnId="{95A20BEE-9182-4DF8-8DBF-BF93BABB49CF}">
      <dgm:prSet/>
      <dgm:spPr/>
      <dgm:t>
        <a:bodyPr/>
        <a:lstStyle/>
        <a:p>
          <a:endParaRPr lang="nl-BE"/>
        </a:p>
      </dgm:t>
    </dgm:pt>
    <dgm:pt modelId="{DD0A7405-82AD-40F4-9485-A4613EF51755}">
      <dgm:prSet phldrT="[Tekst]"/>
      <dgm:spPr/>
      <dgm:t>
        <a:bodyPr/>
        <a:lstStyle/>
        <a:p>
          <a:r>
            <a:rPr lang="nl-BE" dirty="0"/>
            <a:t>Wat valt op?</a:t>
          </a:r>
        </a:p>
      </dgm:t>
    </dgm:pt>
    <dgm:pt modelId="{28739017-7679-4D6E-AE9C-49D98574198F}" type="parTrans" cxnId="{08785C23-0E2C-4012-87FE-4FD88FCD3FD5}">
      <dgm:prSet/>
      <dgm:spPr/>
      <dgm:t>
        <a:bodyPr/>
        <a:lstStyle/>
        <a:p>
          <a:endParaRPr lang="nl-BE"/>
        </a:p>
      </dgm:t>
    </dgm:pt>
    <dgm:pt modelId="{323B7E08-8498-41BA-A1E9-6EBCA57F2007}" type="sibTrans" cxnId="{08785C23-0E2C-4012-87FE-4FD88FCD3FD5}">
      <dgm:prSet/>
      <dgm:spPr/>
      <dgm:t>
        <a:bodyPr/>
        <a:lstStyle/>
        <a:p>
          <a:endParaRPr lang="nl-BE"/>
        </a:p>
      </dgm:t>
    </dgm:pt>
    <dgm:pt modelId="{08C464B4-AD02-4003-A2CC-6280FBCBEB9A}" type="pres">
      <dgm:prSet presAssocID="{04975D4A-CE95-47F7-AF6E-A7736B5DF76C}" presName="diagram" presStyleCnt="0">
        <dgm:presLayoutVars>
          <dgm:dir/>
          <dgm:resizeHandles val="exact"/>
        </dgm:presLayoutVars>
      </dgm:prSet>
      <dgm:spPr/>
    </dgm:pt>
    <dgm:pt modelId="{1855624B-DD22-4D26-ADD5-9836E9538793}" type="pres">
      <dgm:prSet presAssocID="{71C2708D-4AE8-4355-92D1-74F7D56EBA2C}" presName="node" presStyleLbl="node1" presStyleIdx="0" presStyleCnt="2">
        <dgm:presLayoutVars>
          <dgm:bulletEnabled val="1"/>
        </dgm:presLayoutVars>
      </dgm:prSet>
      <dgm:spPr/>
    </dgm:pt>
    <dgm:pt modelId="{4B743A21-63D5-4595-BE91-9F9074B43378}" type="pres">
      <dgm:prSet presAssocID="{61C5A160-54FF-413F-8F29-9FC21FA3290D}" presName="sibTrans" presStyleCnt="0"/>
      <dgm:spPr/>
    </dgm:pt>
    <dgm:pt modelId="{406B97AC-4A5C-4A5B-83B5-D973C97BF0D3}" type="pres">
      <dgm:prSet presAssocID="{DD0A7405-82AD-40F4-9485-A4613EF51755}" presName="node" presStyleLbl="node1" presStyleIdx="1" presStyleCnt="2">
        <dgm:presLayoutVars>
          <dgm:bulletEnabled val="1"/>
        </dgm:presLayoutVars>
      </dgm:prSet>
      <dgm:spPr/>
    </dgm:pt>
  </dgm:ptLst>
  <dgm:cxnLst>
    <dgm:cxn modelId="{08785C23-0E2C-4012-87FE-4FD88FCD3FD5}" srcId="{04975D4A-CE95-47F7-AF6E-A7736B5DF76C}" destId="{DD0A7405-82AD-40F4-9485-A4613EF51755}" srcOrd="1" destOrd="0" parTransId="{28739017-7679-4D6E-AE9C-49D98574198F}" sibTransId="{323B7E08-8498-41BA-A1E9-6EBCA57F2007}"/>
    <dgm:cxn modelId="{418BF232-A754-428E-8BA5-72109CE3A67C}" type="presOf" srcId="{71C2708D-4AE8-4355-92D1-74F7D56EBA2C}" destId="{1855624B-DD22-4D26-ADD5-9836E9538793}" srcOrd="0" destOrd="0" presId="urn:microsoft.com/office/officeart/2005/8/layout/default"/>
    <dgm:cxn modelId="{E23C3AEC-DA0D-4DA8-AD3C-D2DD767D8151}" type="presOf" srcId="{DD0A7405-82AD-40F4-9485-A4613EF51755}" destId="{406B97AC-4A5C-4A5B-83B5-D973C97BF0D3}" srcOrd="0" destOrd="0" presId="urn:microsoft.com/office/officeart/2005/8/layout/default"/>
    <dgm:cxn modelId="{CFA924ED-A44F-4C09-8EE4-46CA271C1645}" type="presOf" srcId="{04975D4A-CE95-47F7-AF6E-A7736B5DF76C}" destId="{08C464B4-AD02-4003-A2CC-6280FBCBEB9A}" srcOrd="0" destOrd="0" presId="urn:microsoft.com/office/officeart/2005/8/layout/default"/>
    <dgm:cxn modelId="{95A20BEE-9182-4DF8-8DBF-BF93BABB49CF}" srcId="{04975D4A-CE95-47F7-AF6E-A7736B5DF76C}" destId="{71C2708D-4AE8-4355-92D1-74F7D56EBA2C}" srcOrd="0" destOrd="0" parTransId="{E5886275-1322-4C8D-B965-5DD6BE519AC6}" sibTransId="{61C5A160-54FF-413F-8F29-9FC21FA3290D}"/>
    <dgm:cxn modelId="{9F17E98E-31C8-4CC4-AE00-9E1E09499528}" type="presParOf" srcId="{08C464B4-AD02-4003-A2CC-6280FBCBEB9A}" destId="{1855624B-DD22-4D26-ADD5-9836E9538793}" srcOrd="0" destOrd="0" presId="urn:microsoft.com/office/officeart/2005/8/layout/default"/>
    <dgm:cxn modelId="{15BE1F60-E111-495C-8E00-BD3CDA144EC5}" type="presParOf" srcId="{08C464B4-AD02-4003-A2CC-6280FBCBEB9A}" destId="{4B743A21-63D5-4595-BE91-9F9074B43378}" srcOrd="1" destOrd="0" presId="urn:microsoft.com/office/officeart/2005/8/layout/default"/>
    <dgm:cxn modelId="{BD4C4F9D-B8AA-48A8-94F5-A58235393363}" type="presParOf" srcId="{08C464B4-AD02-4003-A2CC-6280FBCBEB9A}" destId="{406B97AC-4A5C-4A5B-83B5-D973C97BF0D3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5624B-DD22-4D26-ADD5-9836E9538793}">
      <dsp:nvSpPr>
        <dsp:cNvPr id="0" name=""/>
        <dsp:cNvSpPr/>
      </dsp:nvSpPr>
      <dsp:spPr>
        <a:xfrm>
          <a:off x="262787" y="944"/>
          <a:ext cx="2138721" cy="12832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300" kern="1200" dirty="0"/>
            <a:t>Wat ontbreekt?</a:t>
          </a:r>
        </a:p>
      </dsp:txBody>
      <dsp:txXfrm>
        <a:off x="262787" y="944"/>
        <a:ext cx="2138721" cy="1283233"/>
      </dsp:txXfrm>
    </dsp:sp>
    <dsp:sp modelId="{406B97AC-4A5C-4A5B-83B5-D973C97BF0D3}">
      <dsp:nvSpPr>
        <dsp:cNvPr id="0" name=""/>
        <dsp:cNvSpPr/>
      </dsp:nvSpPr>
      <dsp:spPr>
        <a:xfrm>
          <a:off x="262787" y="1498050"/>
          <a:ext cx="2138721" cy="12832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300" kern="1200" dirty="0"/>
            <a:t>Wat valt op?</a:t>
          </a:r>
        </a:p>
      </dsp:txBody>
      <dsp:txXfrm>
        <a:off x="262787" y="1498050"/>
        <a:ext cx="2138721" cy="1283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25F77-9D03-445E-9715-5FC0D564FCFF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2164C-9A06-44E9-B44C-B8B034C7459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6239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3283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2996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3621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0543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96760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847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6661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9789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2949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9475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861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534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75595" y="607220"/>
            <a:ext cx="3738610" cy="2630900"/>
          </a:xfrm>
          <a:noFill/>
        </p:spPr>
        <p:txBody>
          <a:bodyPr>
            <a:normAutofit/>
          </a:bodyPr>
          <a:lstStyle/>
          <a:p>
            <a:pPr algn="l"/>
            <a:r>
              <a:rPr lang="nl-BE" sz="4100" dirty="0"/>
              <a:t>Ester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75595" y="3393370"/>
            <a:ext cx="3738610" cy="1714408"/>
          </a:xfrm>
          <a:noFill/>
        </p:spPr>
        <p:txBody>
          <a:bodyPr>
            <a:normAutofit/>
          </a:bodyPr>
          <a:lstStyle/>
          <a:p>
            <a:pPr algn="l"/>
            <a:r>
              <a:rPr lang="nl-BE" dirty="0"/>
              <a:t>dr. Raymond R. Hausoul</a:t>
            </a:r>
          </a:p>
        </p:txBody>
      </p:sp>
      <p:pic>
        <p:nvPicPr>
          <p:cNvPr id="1026" name="Picture 2" descr="Afbeelding met verbruiksartikelen voor kantoor, overdekt, schaar, papier&#10;&#10;Door AI gegenereerde inhoud is mogelijk onjuist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2" r="-2" b="-2"/>
          <a:stretch>
            <a:fillRect/>
          </a:stretch>
        </p:blipFill>
        <p:spPr bwMode="auto">
          <a:xfrm>
            <a:off x="20" y="10"/>
            <a:ext cx="4504114" cy="571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15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411760" y="625251"/>
            <a:ext cx="6275039" cy="3156927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BE" sz="2400" dirty="0"/>
              <a:t>‘Ik ben zo’n vijand van het boek [2 Makkabeeën] en Ester dat ik wenste dat beiden niet zouden bestaan, want ze prijzen de Joden teveel en hebben heidense ondeugden’</a:t>
            </a:r>
          </a:p>
          <a:p>
            <a:pPr marL="109728" indent="0" algn="r">
              <a:buNone/>
            </a:pPr>
            <a:r>
              <a:rPr lang="nl-BE" sz="2400" dirty="0">
                <a:latin typeface="Times New Roman"/>
                <a:cs typeface="Times New Roman"/>
              </a:rPr>
              <a:t>⸺ Maarten </a:t>
            </a:r>
            <a:r>
              <a:rPr lang="nl-BE" sz="2400" dirty="0"/>
              <a:t>Luther (1483–1546)</a:t>
            </a:r>
          </a:p>
        </p:txBody>
      </p:sp>
      <p:pic>
        <p:nvPicPr>
          <p:cNvPr id="1028" name="Picture 4" descr="Maarten Luther - Wikipedi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31"/>
          <a:stretch/>
        </p:blipFill>
        <p:spPr bwMode="auto">
          <a:xfrm>
            <a:off x="395536" y="625253"/>
            <a:ext cx="1945750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3464"/>
            <a:ext cx="9144000" cy="245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154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7260"/>
            <a:ext cx="914400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816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4" y="625252"/>
            <a:ext cx="9144000" cy="508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647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6162"/>
            <a:ext cx="9144000" cy="524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968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53244"/>
            <a:ext cx="8229600" cy="5161756"/>
          </a:xfrm>
        </p:spPr>
        <p:txBody>
          <a:bodyPr>
            <a:normAutofit fontScale="85000" lnSpcReduction="20000"/>
          </a:bodyPr>
          <a:lstStyle/>
          <a:p>
            <a:pPr marL="109728" lvl="0" indent="0">
              <a:buNone/>
            </a:pPr>
            <a:r>
              <a:rPr lang="nl-BE" dirty="0"/>
              <a:t>A – De grootheid van </a:t>
            </a:r>
            <a:r>
              <a:rPr lang="nl-BE" dirty="0" err="1"/>
              <a:t>Ahasveros</a:t>
            </a:r>
            <a:r>
              <a:rPr lang="nl-BE" dirty="0"/>
              <a:t> (1:1-9)</a:t>
            </a:r>
          </a:p>
          <a:p>
            <a:pPr marL="411480" lvl="1" indent="0">
              <a:buNone/>
            </a:pPr>
            <a:r>
              <a:rPr lang="nl-BE" dirty="0">
                <a:solidFill>
                  <a:schemeClr val="accent5"/>
                </a:solidFill>
              </a:rPr>
              <a:t>a – </a:t>
            </a:r>
            <a:r>
              <a:rPr lang="nl-BE" dirty="0" err="1">
                <a:solidFill>
                  <a:schemeClr val="accent5"/>
                </a:solidFill>
              </a:rPr>
              <a:t>Ahasveros</a:t>
            </a:r>
            <a:r>
              <a:rPr lang="nl-BE" dirty="0">
                <a:solidFill>
                  <a:schemeClr val="accent5"/>
                </a:solidFill>
              </a:rPr>
              <a:t>’ feest voor alle vorsten en dienaren (1:2-4)</a:t>
            </a:r>
          </a:p>
          <a:p>
            <a:pPr marL="411480" lvl="1" indent="0">
              <a:buNone/>
            </a:pPr>
            <a:r>
              <a:rPr lang="nl-BE" dirty="0">
                <a:solidFill>
                  <a:schemeClr val="accent5"/>
                </a:solidFill>
              </a:rPr>
              <a:t>b – </a:t>
            </a:r>
            <a:r>
              <a:rPr lang="nl-BE" dirty="0" err="1">
                <a:solidFill>
                  <a:schemeClr val="accent5"/>
                </a:solidFill>
              </a:rPr>
              <a:t>Ahasveros</a:t>
            </a:r>
            <a:r>
              <a:rPr lang="nl-BE" dirty="0">
                <a:solidFill>
                  <a:schemeClr val="accent5"/>
                </a:solidFill>
              </a:rPr>
              <a:t>’ feest voor alle burgers van </a:t>
            </a:r>
            <a:r>
              <a:rPr lang="nl-BE" dirty="0" err="1">
                <a:solidFill>
                  <a:schemeClr val="accent5"/>
                </a:solidFill>
              </a:rPr>
              <a:t>Susa</a:t>
            </a:r>
            <a:r>
              <a:rPr lang="nl-BE" dirty="0">
                <a:solidFill>
                  <a:schemeClr val="accent5"/>
                </a:solidFill>
              </a:rPr>
              <a:t> (1:5-8)</a:t>
            </a:r>
          </a:p>
          <a:p>
            <a:pPr marL="411480" lvl="1" indent="0">
              <a:buNone/>
            </a:pPr>
            <a:r>
              <a:rPr lang="nl-BE" dirty="0" err="1">
                <a:solidFill>
                  <a:schemeClr val="accent5"/>
                </a:solidFill>
              </a:rPr>
              <a:t>Vasthi’s</a:t>
            </a:r>
            <a:r>
              <a:rPr lang="nl-BE" dirty="0">
                <a:solidFill>
                  <a:schemeClr val="accent5"/>
                </a:solidFill>
              </a:rPr>
              <a:t> feest voor de vrouwen (1:9)</a:t>
            </a:r>
          </a:p>
          <a:p>
            <a:pPr marL="109728" lvl="0" indent="0">
              <a:buNone/>
            </a:pPr>
            <a:r>
              <a:rPr lang="nl-BE" dirty="0"/>
              <a:t>B – </a:t>
            </a:r>
            <a:r>
              <a:rPr lang="nl-BE" dirty="0" err="1"/>
              <a:t>Wasti</a:t>
            </a:r>
            <a:r>
              <a:rPr lang="nl-BE" dirty="0"/>
              <a:t> verdwijnt; Ester verschijnt (1:10-2:18)</a:t>
            </a:r>
          </a:p>
          <a:p>
            <a:pPr marL="411480" lvl="1" indent="0">
              <a:buNone/>
            </a:pPr>
            <a:r>
              <a:rPr lang="nl-BE" dirty="0">
                <a:solidFill>
                  <a:schemeClr val="accent5"/>
                </a:solidFill>
              </a:rPr>
              <a:t>Feest: Esters inwijding voor alle vorsten en dienaren (2:18)</a:t>
            </a:r>
          </a:p>
          <a:p>
            <a:pPr marL="109728" lvl="0" indent="0">
              <a:buNone/>
            </a:pPr>
            <a:r>
              <a:rPr lang="nl-BE" dirty="0"/>
              <a:t>C – </a:t>
            </a:r>
            <a:r>
              <a:rPr lang="nl-BE" dirty="0" err="1"/>
              <a:t>Mordechai</a:t>
            </a:r>
            <a:r>
              <a:rPr lang="nl-BE" dirty="0"/>
              <a:t> redt koning; </a:t>
            </a:r>
            <a:r>
              <a:rPr lang="nl-BE" dirty="0" err="1"/>
              <a:t>Haman</a:t>
            </a:r>
            <a:r>
              <a:rPr lang="nl-BE" dirty="0"/>
              <a:t> maakt wet (2:19-3:15)</a:t>
            </a:r>
          </a:p>
          <a:p>
            <a:pPr marL="109728" lvl="0" indent="0">
              <a:buNone/>
            </a:pPr>
            <a:r>
              <a:rPr lang="nl-BE" dirty="0"/>
              <a:t>D – Ester in actie; haar eerste maaltijd (4:1-5:8)</a:t>
            </a:r>
          </a:p>
          <a:p>
            <a:pPr marL="411480" lvl="1" indent="0">
              <a:buNone/>
            </a:pPr>
            <a:r>
              <a:rPr lang="nl-BE" dirty="0">
                <a:solidFill>
                  <a:schemeClr val="accent5"/>
                </a:solidFill>
              </a:rPr>
              <a:t>Esters eerste wijnfeest voor de koning en </a:t>
            </a:r>
            <a:r>
              <a:rPr lang="nl-BE" dirty="0" err="1">
                <a:solidFill>
                  <a:schemeClr val="accent5"/>
                </a:solidFill>
              </a:rPr>
              <a:t>Haman</a:t>
            </a:r>
            <a:r>
              <a:rPr lang="nl-BE" dirty="0">
                <a:solidFill>
                  <a:schemeClr val="accent5"/>
                </a:solidFill>
              </a:rPr>
              <a:t> (5:4-8)</a:t>
            </a:r>
          </a:p>
          <a:p>
            <a:pPr marL="109728" lvl="0" indent="0">
              <a:buNone/>
            </a:pPr>
            <a:r>
              <a:rPr lang="nl-BE" dirty="0"/>
              <a:t>E – Confrontatie </a:t>
            </a:r>
            <a:r>
              <a:rPr lang="nl-BE" dirty="0" err="1"/>
              <a:t>Haman-Mordechai</a:t>
            </a:r>
            <a:r>
              <a:rPr lang="nl-BE" dirty="0"/>
              <a:t> (5:9-14)</a:t>
            </a:r>
          </a:p>
          <a:p>
            <a:pPr marL="109728" lvl="0" indent="0">
              <a:buNone/>
            </a:pPr>
            <a:r>
              <a:rPr lang="nl-BE" b="1" dirty="0"/>
              <a:t>X – De koning kan niet slapen (6:1)</a:t>
            </a:r>
          </a:p>
          <a:p>
            <a:pPr marL="109728" lvl="0" indent="0">
              <a:buNone/>
            </a:pPr>
            <a:r>
              <a:rPr lang="nl-BE" dirty="0"/>
              <a:t>E’ – Confrontatie </a:t>
            </a:r>
            <a:r>
              <a:rPr lang="nl-BE" dirty="0" err="1"/>
              <a:t>Mordechai-Haman</a:t>
            </a:r>
            <a:r>
              <a:rPr lang="nl-BE" dirty="0"/>
              <a:t> (6:2-14)</a:t>
            </a:r>
          </a:p>
          <a:p>
            <a:pPr marL="109728" lvl="0" indent="0">
              <a:buNone/>
            </a:pPr>
            <a:r>
              <a:rPr lang="nl-BE" dirty="0"/>
              <a:t>D’ – Ester in actie, haar tweede maaltijd (7:1-7)</a:t>
            </a:r>
          </a:p>
          <a:p>
            <a:pPr marL="109728" lvl="0" indent="0">
              <a:buNone/>
            </a:pPr>
            <a:r>
              <a:rPr lang="nl-BE" dirty="0"/>
              <a:t>C’ – </a:t>
            </a:r>
            <a:r>
              <a:rPr lang="nl-BE" dirty="0" err="1"/>
              <a:t>Haman</a:t>
            </a:r>
            <a:r>
              <a:rPr lang="nl-BE" dirty="0"/>
              <a:t> exit; </a:t>
            </a:r>
            <a:r>
              <a:rPr lang="nl-BE" dirty="0" err="1"/>
              <a:t>Mordechai</a:t>
            </a:r>
            <a:r>
              <a:rPr lang="nl-BE" dirty="0"/>
              <a:t> maakt wet (7:8-8:17)</a:t>
            </a:r>
          </a:p>
          <a:p>
            <a:pPr marL="411480" lvl="1" indent="0">
              <a:buNone/>
            </a:pPr>
            <a:r>
              <a:rPr lang="nl-BE" dirty="0">
                <a:solidFill>
                  <a:schemeClr val="accent5"/>
                </a:solidFill>
              </a:rPr>
              <a:t>Esters tweede wijnfeest voor de koning en </a:t>
            </a:r>
            <a:r>
              <a:rPr lang="nl-BE" dirty="0" err="1">
                <a:solidFill>
                  <a:schemeClr val="accent5"/>
                </a:solidFill>
              </a:rPr>
              <a:t>Haman</a:t>
            </a:r>
            <a:r>
              <a:rPr lang="nl-BE" dirty="0">
                <a:solidFill>
                  <a:schemeClr val="accent5"/>
                </a:solidFill>
              </a:rPr>
              <a:t> (7:1-9)</a:t>
            </a:r>
          </a:p>
          <a:p>
            <a:pPr marL="411480" lvl="1" indent="0">
              <a:buNone/>
            </a:pPr>
            <a:r>
              <a:rPr lang="nl-BE" dirty="0">
                <a:solidFill>
                  <a:schemeClr val="accent5"/>
                </a:solidFill>
              </a:rPr>
              <a:t>Joods feest wegens </a:t>
            </a:r>
            <a:r>
              <a:rPr lang="nl-BE" dirty="0" err="1">
                <a:solidFill>
                  <a:schemeClr val="accent5"/>
                </a:solidFill>
              </a:rPr>
              <a:t>Mordechai’s</a:t>
            </a:r>
            <a:r>
              <a:rPr lang="nl-BE" dirty="0">
                <a:solidFill>
                  <a:schemeClr val="accent5"/>
                </a:solidFill>
              </a:rPr>
              <a:t> reactie (8:17)</a:t>
            </a:r>
          </a:p>
          <a:p>
            <a:pPr marL="109728" lvl="0" indent="0">
              <a:buNone/>
            </a:pPr>
            <a:r>
              <a:rPr lang="nl-BE" dirty="0"/>
              <a:t>B’ – De vijanden verslagen; het Poerimfeest ingesteld (9:1-32)</a:t>
            </a:r>
          </a:p>
          <a:p>
            <a:pPr marL="411480" lvl="1" indent="0">
              <a:buNone/>
            </a:pPr>
            <a:r>
              <a:rPr lang="nl-BE" dirty="0">
                <a:solidFill>
                  <a:schemeClr val="accent5"/>
                </a:solidFill>
              </a:rPr>
              <a:t>b’ – </a:t>
            </a:r>
            <a:r>
              <a:rPr lang="nl-BE" dirty="0" err="1">
                <a:solidFill>
                  <a:schemeClr val="accent5"/>
                </a:solidFill>
              </a:rPr>
              <a:t>Purimfeest</a:t>
            </a:r>
            <a:r>
              <a:rPr lang="nl-BE" dirty="0">
                <a:solidFill>
                  <a:schemeClr val="accent5"/>
                </a:solidFill>
              </a:rPr>
              <a:t> 1, voor de Joden in </a:t>
            </a:r>
            <a:r>
              <a:rPr lang="nl-BE" dirty="0" err="1">
                <a:solidFill>
                  <a:schemeClr val="accent5"/>
                </a:solidFill>
              </a:rPr>
              <a:t>Susa</a:t>
            </a:r>
            <a:r>
              <a:rPr lang="nl-BE" dirty="0">
                <a:solidFill>
                  <a:schemeClr val="accent5"/>
                </a:solidFill>
              </a:rPr>
              <a:t> (15 </a:t>
            </a:r>
            <a:r>
              <a:rPr lang="nl-BE" dirty="0" err="1">
                <a:solidFill>
                  <a:schemeClr val="accent5"/>
                </a:solidFill>
              </a:rPr>
              <a:t>Adar</a:t>
            </a:r>
            <a:r>
              <a:rPr lang="nl-BE" dirty="0">
                <a:solidFill>
                  <a:schemeClr val="accent5"/>
                </a:solidFill>
              </a:rPr>
              <a:t>, 9:17)</a:t>
            </a:r>
          </a:p>
          <a:p>
            <a:pPr marL="411480" lvl="1" indent="0">
              <a:buNone/>
            </a:pPr>
            <a:r>
              <a:rPr lang="nl-BE" dirty="0">
                <a:solidFill>
                  <a:schemeClr val="accent5"/>
                </a:solidFill>
              </a:rPr>
              <a:t>a’ – </a:t>
            </a:r>
            <a:r>
              <a:rPr lang="nl-BE" dirty="0" err="1">
                <a:solidFill>
                  <a:schemeClr val="accent5"/>
                </a:solidFill>
              </a:rPr>
              <a:t>Purimfeest</a:t>
            </a:r>
            <a:r>
              <a:rPr lang="nl-BE" dirty="0">
                <a:solidFill>
                  <a:schemeClr val="accent5"/>
                </a:solidFill>
              </a:rPr>
              <a:t> 2, voor Joden in koninkrijk (14 </a:t>
            </a:r>
            <a:r>
              <a:rPr lang="nl-BE" dirty="0" err="1">
                <a:solidFill>
                  <a:schemeClr val="accent5"/>
                </a:solidFill>
              </a:rPr>
              <a:t>Adar</a:t>
            </a:r>
            <a:r>
              <a:rPr lang="nl-BE" dirty="0">
                <a:solidFill>
                  <a:schemeClr val="accent5"/>
                </a:solidFill>
              </a:rPr>
              <a:t>, 9:18)</a:t>
            </a:r>
          </a:p>
          <a:p>
            <a:pPr marL="109728" lvl="0" indent="0">
              <a:buNone/>
            </a:pPr>
            <a:r>
              <a:rPr lang="nl-BE" dirty="0"/>
              <a:t>A’ – </a:t>
            </a:r>
            <a:r>
              <a:rPr lang="nl-BE" dirty="0" err="1"/>
              <a:t>Ahasveros</a:t>
            </a:r>
            <a:r>
              <a:rPr lang="nl-BE" dirty="0"/>
              <a:t> maakt </a:t>
            </a:r>
            <a:r>
              <a:rPr lang="nl-BE" dirty="0" err="1"/>
              <a:t>Mordechai</a:t>
            </a:r>
            <a:r>
              <a:rPr lang="nl-BE" dirty="0"/>
              <a:t> groot (10:1-3)</a:t>
            </a:r>
          </a:p>
        </p:txBody>
      </p:sp>
    </p:spTree>
    <p:extLst>
      <p:ext uri="{BB962C8B-B14F-4D97-AF65-F5344CB8AC3E}">
        <p14:creationId xmlns:p14="http://schemas.microsoft.com/office/powerpoint/2010/main" val="3004719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572"/>
            <a:ext cx="9144000" cy="221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7042277"/>
              </p:ext>
            </p:extLst>
          </p:nvPr>
        </p:nvGraphicFramePr>
        <p:xfrm>
          <a:off x="0" y="481236"/>
          <a:ext cx="2664296" cy="2782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6" t="3809" r="38549" b="37990"/>
          <a:stretch/>
        </p:blipFill>
        <p:spPr bwMode="auto">
          <a:xfrm>
            <a:off x="2987824" y="625252"/>
            <a:ext cx="581898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136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a">
  <a:themeElements>
    <a:clrScheme name="Office 2013 - 2022 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580</TotalTime>
  <Words>279</Words>
  <Application>Microsoft Office PowerPoint</Application>
  <PresentationFormat>Diavoorstelling (16:10)</PresentationFormat>
  <Paragraphs>26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2013 - 2022 Thema</vt:lpstr>
      <vt:lpstr>Ester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RRH</dc:creator>
  <cp:lastModifiedBy>Raymond  Hausoul</cp:lastModifiedBy>
  <cp:revision>144</cp:revision>
  <dcterms:created xsi:type="dcterms:W3CDTF">2019-09-04T13:46:42Z</dcterms:created>
  <dcterms:modified xsi:type="dcterms:W3CDTF">2025-10-13T10:02:27Z</dcterms:modified>
</cp:coreProperties>
</file>